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2" r:id="rId5"/>
    <p:sldId id="264" r:id="rId6"/>
    <p:sldId id="265" r:id="rId7"/>
    <p:sldId id="268" r:id="rId8"/>
    <p:sldId id="266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1"/>
  </p:normalViewPr>
  <p:slideViewPr>
    <p:cSldViewPr snapToGrid="0" snapToObjects="1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0EFE-E3AB-F444-B43A-0087CEA42392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D447-FC7B-214E-9FC1-8BC7DF9F8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98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0EFE-E3AB-F444-B43A-0087CEA42392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D447-FC7B-214E-9FC1-8BC7DF9F8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3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0EFE-E3AB-F444-B43A-0087CEA42392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D447-FC7B-214E-9FC1-8BC7DF9F888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6053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0EFE-E3AB-F444-B43A-0087CEA42392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D447-FC7B-214E-9FC1-8BC7DF9F8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2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0EFE-E3AB-F444-B43A-0087CEA42392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D447-FC7B-214E-9FC1-8BC7DF9F888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7937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0EFE-E3AB-F444-B43A-0087CEA42392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D447-FC7B-214E-9FC1-8BC7DF9F8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37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0EFE-E3AB-F444-B43A-0087CEA42392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D447-FC7B-214E-9FC1-8BC7DF9F8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29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0EFE-E3AB-F444-B43A-0087CEA42392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D447-FC7B-214E-9FC1-8BC7DF9F8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8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0EFE-E3AB-F444-B43A-0087CEA42392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D447-FC7B-214E-9FC1-8BC7DF9F8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3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0EFE-E3AB-F444-B43A-0087CEA42392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D447-FC7B-214E-9FC1-8BC7DF9F8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79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0EFE-E3AB-F444-B43A-0087CEA42392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D447-FC7B-214E-9FC1-8BC7DF9F8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35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0EFE-E3AB-F444-B43A-0087CEA42392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D447-FC7B-214E-9FC1-8BC7DF9F8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97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0EFE-E3AB-F444-B43A-0087CEA42392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D447-FC7B-214E-9FC1-8BC7DF9F8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3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0EFE-E3AB-F444-B43A-0087CEA42392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D447-FC7B-214E-9FC1-8BC7DF9F8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45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0EFE-E3AB-F444-B43A-0087CEA42392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D447-FC7B-214E-9FC1-8BC7DF9F8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0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0EFE-E3AB-F444-B43A-0087CEA42392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1D447-FC7B-214E-9FC1-8BC7DF9F8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3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40EFE-E3AB-F444-B43A-0087CEA42392}" type="datetimeFigureOut">
              <a:rPr lang="en-US" smtClean="0"/>
              <a:t>7/9/2016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41D447-FC7B-214E-9FC1-8BC7DF9F8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23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Wind Forecast Prediction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642957"/>
          </a:xfrm>
        </p:spPr>
        <p:txBody>
          <a:bodyPr>
            <a:noAutofit/>
          </a:bodyPr>
          <a:lstStyle/>
          <a:p>
            <a:r>
              <a:rPr lang="en-US" sz="1600" b="1" dirty="0" smtClean="0"/>
              <a:t>Team 7</a:t>
            </a:r>
          </a:p>
          <a:p>
            <a:r>
              <a:rPr lang="en-US" sz="1600" b="1" dirty="0" err="1" smtClean="0"/>
              <a:t>Chandni</a:t>
            </a:r>
            <a:r>
              <a:rPr lang="en-US" sz="1600" b="1" dirty="0" smtClean="0"/>
              <a:t> Sharma</a:t>
            </a:r>
          </a:p>
          <a:p>
            <a:r>
              <a:rPr lang="en-US" sz="1600" b="1" dirty="0" smtClean="0"/>
              <a:t>Hari </a:t>
            </a:r>
            <a:r>
              <a:rPr lang="en-US" sz="1600" b="1" dirty="0" err="1" smtClean="0"/>
              <a:t>Panjwani</a:t>
            </a:r>
            <a:endParaRPr lang="en-US" sz="1600" b="1" dirty="0" smtClean="0"/>
          </a:p>
          <a:p>
            <a:r>
              <a:rPr lang="en-US" sz="1600" b="1" dirty="0" smtClean="0"/>
              <a:t>Sanath Shetty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7434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 smtClean="0"/>
              <a:t>					</a:t>
            </a: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sz="4000" dirty="0" smtClean="0"/>
              <a:t>Any Questions?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2092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48-hour ahead prediction of hourly power generation at 7 wind </a:t>
            </a:r>
            <a:r>
              <a:rPr lang="en-US" dirty="0" smtClean="0"/>
              <a:t>farms.</a:t>
            </a:r>
          </a:p>
          <a:p>
            <a:endParaRPr lang="en-US" dirty="0" smtClean="0"/>
          </a:p>
          <a:p>
            <a:r>
              <a:rPr lang="en-US" dirty="0" smtClean="0"/>
              <a:t>Given</a:t>
            </a:r>
          </a:p>
          <a:p>
            <a:pPr lvl="1"/>
            <a:r>
              <a:rPr lang="en-US" dirty="0" smtClean="0"/>
              <a:t>Historical measurements</a:t>
            </a:r>
          </a:p>
          <a:p>
            <a:pPr lvl="1"/>
            <a:r>
              <a:rPr lang="en-US" dirty="0"/>
              <a:t>48-hour ahead predictions of wind speed and direction at the </a:t>
            </a:r>
            <a:r>
              <a:rPr lang="en-US" dirty="0" smtClean="0"/>
              <a:t>sites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35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Understanding the training data of 7 wind farms</a:t>
            </a:r>
          </a:p>
          <a:p>
            <a:r>
              <a:rPr lang="en-US" dirty="0" smtClean="0"/>
              <a:t>Understanding the wind forecast information for each farm</a:t>
            </a:r>
          </a:p>
          <a:p>
            <a:r>
              <a:rPr lang="en-US" dirty="0" smtClean="0"/>
              <a:t>Handling the zero’s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179727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81600" cy="4486275"/>
          </a:xfrm>
          <a:prstGeom prst="rect">
            <a:avLst/>
          </a:prstGeom>
          <a:ln w="285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90689"/>
            <a:ext cx="5181600" cy="4486274"/>
          </a:xfrm>
          <a:prstGeom prst="rect">
            <a:avLst/>
          </a:prstGeom>
          <a:ln w="285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9403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(Before Pruning)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81600" cy="44862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690689"/>
            <a:ext cx="5181600" cy="44862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578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(After Pruning)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3" y="1930400"/>
            <a:ext cx="4183062" cy="44044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1930400"/>
            <a:ext cx="4184650" cy="44044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616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(Performance Metrics)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672" y="2227975"/>
            <a:ext cx="4572000" cy="33149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569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81600" cy="44674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9825" y="1690688"/>
            <a:ext cx="5086350" cy="44674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287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Neural </a:t>
            </a:r>
            <a:r>
              <a:rPr lang="en-US" dirty="0"/>
              <a:t>Network is not good, since the values are widely scattered, it took a long time to train the neural net.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feel Regression tree would be a better because after predicting when we analyzed </a:t>
            </a:r>
            <a:r>
              <a:rPr lang="en-US" dirty="0" smtClean="0"/>
              <a:t>the predictions for </a:t>
            </a:r>
            <a:r>
              <a:rPr lang="en-US" dirty="0" err="1" smtClean="0"/>
              <a:t>wp</a:t>
            </a:r>
            <a:r>
              <a:rPr lang="en-US" dirty="0" smtClean="0"/>
              <a:t>, they were </a:t>
            </a:r>
            <a:r>
              <a:rPr lang="en-US" dirty="0"/>
              <a:t>much closer and </a:t>
            </a:r>
            <a:r>
              <a:rPr lang="en-US" dirty="0" smtClean="0"/>
              <a:t>there </a:t>
            </a:r>
            <a:r>
              <a:rPr lang="en-US" dirty="0"/>
              <a:t>were all positive whereas in logistic regression </a:t>
            </a:r>
            <a:r>
              <a:rPr lang="en-US" dirty="0" smtClean="0"/>
              <a:t>we had some predictive values which contained some </a:t>
            </a:r>
            <a:r>
              <a:rPr lang="en-US" dirty="0"/>
              <a:t>negative </a:t>
            </a:r>
            <a:r>
              <a:rPr lang="en-US" dirty="0" smtClean="0"/>
              <a:t>value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8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</TotalTime>
  <Words>155</Words>
  <Application>Microsoft Office PowerPoint</Application>
  <PresentationFormat>Widescreen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Wind Forecast Prediction</vt:lpstr>
      <vt:lpstr>Problem Statement</vt:lpstr>
      <vt:lpstr>Our Approach</vt:lpstr>
      <vt:lpstr>Logistic Regression</vt:lpstr>
      <vt:lpstr>Decision Tree (Before Pruning)</vt:lpstr>
      <vt:lpstr>Decision Tree (After Pruning)</vt:lpstr>
      <vt:lpstr>Decision Tree (Performance Metrics)</vt:lpstr>
      <vt:lpstr>Neural Network</vt:lpstr>
      <vt:lpstr>Conclusion</vt:lpstr>
      <vt:lpstr>Thank You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Sanath</cp:lastModifiedBy>
  <cp:revision>11</cp:revision>
  <dcterms:created xsi:type="dcterms:W3CDTF">2016-07-09T06:52:58Z</dcterms:created>
  <dcterms:modified xsi:type="dcterms:W3CDTF">2016-07-09T13:52:25Z</dcterms:modified>
</cp:coreProperties>
</file>